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3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2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4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1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7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7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52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3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6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13D32-5807-467C-AA36-084E718BB359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3E01E-9F03-4590-A41E-8ED8815DB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8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5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29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3615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นำเสนอทางหน้าจอ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9" baseType="lpstr">
      <vt:lpstr>Angsana New</vt:lpstr>
      <vt:lpstr>Arial</vt:lpstr>
      <vt:lpstr>Calibri</vt:lpstr>
      <vt:lpstr>Calibri Light</vt:lpstr>
      <vt:lpstr>Cordia New</vt:lpstr>
      <vt:lpstr>ธีมของ Office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X552W</dc:creator>
  <cp:lastModifiedBy>X552W</cp:lastModifiedBy>
  <cp:revision>1</cp:revision>
  <dcterms:created xsi:type="dcterms:W3CDTF">2018-02-21T03:18:26Z</dcterms:created>
  <dcterms:modified xsi:type="dcterms:W3CDTF">2018-02-21T03:20:18Z</dcterms:modified>
</cp:coreProperties>
</file>